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4" r:id="rId6"/>
    <p:sldId id="263" r:id="rId7"/>
    <p:sldId id="262" r:id="rId8"/>
    <p:sldId id="261" r:id="rId9"/>
    <p:sldId id="260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821" y="0"/>
            <a:ext cx="2113179" cy="211317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821" y="0"/>
            <a:ext cx="2113179" cy="2113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821" y="0"/>
            <a:ext cx="2113179" cy="2113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tags" Target="../tags/tag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13140" y="1364985"/>
            <a:ext cx="10196930" cy="2421464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r>
              <a:rPr lang="zh-CN" altLang="en-US" dirty="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浙江中医药大学</a:t>
            </a:r>
            <a:br>
              <a:rPr lang="en-US" altLang="zh-CN" dirty="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</a:br>
            <a:r>
              <a:rPr lang="en-US" altLang="zh-CN" sz="4000" dirty="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2020</a:t>
            </a:r>
            <a:r>
              <a:rPr lang="zh-CN" altLang="en-US" sz="4000" dirty="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年博士</a:t>
            </a:r>
            <a:r>
              <a:rPr lang="zh-CN" altLang="en-US" sz="4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研究生入学考试（</a:t>
            </a:r>
            <a:r>
              <a:rPr lang="zh-CN" altLang="en-US" sz="4000" dirty="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初试）</a:t>
            </a:r>
            <a:endParaRPr lang="zh-CN" altLang="en-US" sz="4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66364" y="4385732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羊驼考务平台操作指南（考生端）</a:t>
            </a:r>
            <a:endParaRPr lang="zh-CN" altLang="en-US" sz="3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821" y="0"/>
            <a:ext cx="2113179" cy="2113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基本硬件环境要求：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1" y="2142067"/>
            <a:ext cx="4300267" cy="3649133"/>
          </a:xfrm>
        </p:spPr>
        <p:txBody>
          <a:bodyPr>
            <a:normAutofit fontScale="90000" lnSpcReduction="10000"/>
          </a:bodyPr>
          <a:lstStyle/>
          <a:p>
            <a:r>
              <a:rPr lang="zh-CN" altLang="en-US" dirty="0" smtClean="0"/>
              <a:t>考生要准备</a:t>
            </a:r>
            <a:r>
              <a:rPr lang="en-US" altLang="zh-CN" dirty="0" smtClean="0"/>
              <a:t>2</a:t>
            </a:r>
            <a:r>
              <a:rPr lang="zh-CN" altLang="en-US" dirty="0" smtClean="0"/>
              <a:t>台装有微信的手机设备，并登陆不同的微信账号；</a:t>
            </a:r>
            <a:endParaRPr lang="en-US" altLang="zh-CN" dirty="0" smtClean="0"/>
          </a:p>
          <a:p>
            <a:r>
              <a:rPr lang="zh-CN" altLang="zh-CN" dirty="0" smtClean="0"/>
              <a:t>两</a:t>
            </a:r>
            <a:r>
              <a:rPr lang="zh-CN" altLang="zh-CN" dirty="0"/>
              <a:t>只手机均需要使用三脚架固定，确保考试过程中不</a:t>
            </a:r>
            <a:r>
              <a:rPr lang="zh-CN" altLang="zh-CN" dirty="0" smtClean="0"/>
              <a:t>晃动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dirty="0" smtClean="0"/>
              <a:t>“主机位”：请竖放，正式开考前，考生应本人正对设备摄像头，面部、上半身及双手在画面中清晰可见。考试过程中，不得佩戴任何型号耳机，不得用头发、饰品等遮盖耳朵及面部等部位，不得配戴帽子、墨镜、口罩等，不得中途离场。</a:t>
            </a:r>
            <a:endParaRPr dirty="0" smtClean="0"/>
          </a:p>
          <a:p>
            <a:r>
              <a:rPr dirty="0" smtClean="0"/>
              <a:t>“辅机位”：请横放，设备摄像头从考生斜后方45度拍摄，需拍摄到整个写字台桌面、考生上半身并保证考生“主机位”屏幕清晰地被考务人员看到。</a:t>
            </a:r>
            <a:endParaRPr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76078" y="2523239"/>
            <a:ext cx="3299244" cy="286890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10225" y="5480187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机位摆放示意图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登陆及操作流程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1" y="1874649"/>
            <a:ext cx="4498674" cy="1032454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zh-CN" altLang="en-US" dirty="0"/>
              <a:t>两</a:t>
            </a:r>
            <a:r>
              <a:rPr lang="zh-CN" altLang="en-US" dirty="0" smtClean="0"/>
              <a:t>个手机均通过微信扫描</a:t>
            </a:r>
            <a:r>
              <a:rPr lang="zh-CN" altLang="en-US" dirty="0"/>
              <a:t>下方</a:t>
            </a:r>
            <a:r>
              <a:rPr lang="zh-CN" altLang="en-US" dirty="0" smtClean="0"/>
              <a:t>考试二维码登陆考试系统</a:t>
            </a:r>
            <a:endParaRPr lang="zh-CN" altLang="en-US" dirty="0"/>
          </a:p>
        </p:txBody>
      </p:sp>
      <p:pic>
        <p:nvPicPr>
          <p:cNvPr id="4" name="图片 3" descr="C:\Users\liu\AppData\Local\Temp\WeChat Files\cad2541d088c503e4073b84037070a1.pn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47" y="2699385"/>
            <a:ext cx="3302299" cy="3660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登陆及操作流程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1" y="1874649"/>
            <a:ext cx="4498674" cy="1032454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2</a:t>
            </a:r>
            <a:r>
              <a:rPr lang="zh-CN" altLang="en-US" dirty="0" smtClean="0"/>
              <a:t>、输入本人的身份证号码和姓名进行登陆，并根据页面要求进行拍照，核验身份。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4086" y="2290148"/>
            <a:ext cx="1978534" cy="38173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762" y="2290148"/>
            <a:ext cx="1893536" cy="3817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登陆及操作流程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1" y="1874649"/>
            <a:ext cx="4498674" cy="1032454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zh-CN" altLang="en-US" dirty="0"/>
              <a:t>两</a:t>
            </a:r>
            <a:r>
              <a:rPr lang="zh-CN" altLang="en-US" dirty="0" smtClean="0"/>
              <a:t>个手机分别选择</a:t>
            </a:r>
            <a:r>
              <a:rPr lang="en-US" altLang="zh-CN" dirty="0" smtClean="0"/>
              <a:t>1</a:t>
            </a:r>
            <a:r>
              <a:rPr lang="zh-CN" altLang="en-US" dirty="0" smtClean="0"/>
              <a:t>和</a:t>
            </a:r>
            <a:r>
              <a:rPr lang="en-US" altLang="zh-CN" dirty="0" smtClean="0"/>
              <a:t>2</a:t>
            </a:r>
            <a:r>
              <a:rPr lang="zh-CN" altLang="en-US" dirty="0" smtClean="0"/>
              <a:t>的主机位和</a:t>
            </a:r>
            <a:r>
              <a:rPr lang="en-US" altLang="zh-CN" dirty="0" smtClean="0"/>
              <a:t>2</a:t>
            </a:r>
            <a:r>
              <a:rPr lang="zh-CN" altLang="en-US" dirty="0" smtClean="0"/>
              <a:t>机位监考，并阅读考试须知，开启考试。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72978" y="2147977"/>
            <a:ext cx="1911585" cy="3783711"/>
          </a:xfrm>
          <a:prstGeom prst="rect">
            <a:avLst/>
          </a:prstGeom>
        </p:spPr>
      </p:pic>
      <p:pic>
        <p:nvPicPr>
          <p:cNvPr id="9" name="图片 8" descr="NYS`06))0U33LZP5CLMJ1F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565" y="2122170"/>
            <a:ext cx="197167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登陆及操作流程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1" y="1874649"/>
            <a:ext cx="4498674" cy="1558664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4</a:t>
            </a:r>
            <a:r>
              <a:rPr lang="zh-CN" altLang="en-US" dirty="0" smtClean="0"/>
              <a:t>、二机位手机开启环境监控，并选择后置摄像头使用，主机位手机在允许考试后阅读考试须知，即可开始作答。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279444" y="2002452"/>
            <a:ext cx="2087514" cy="4122722"/>
          </a:xfrm>
          <a:prstGeom prst="rect">
            <a:avLst/>
          </a:prstGeom>
        </p:spPr>
      </p:pic>
      <p:pic>
        <p:nvPicPr>
          <p:cNvPr id="6" name="图片 5" descr="XNP$DCU46OI)20@ZBLJEVDM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656195" y="2015490"/>
            <a:ext cx="2305050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登陆及操作流程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1" y="1874648"/>
            <a:ext cx="4498674" cy="2119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5</a:t>
            </a:r>
            <a:r>
              <a:rPr lang="zh-CN" altLang="en-US" dirty="0" smtClean="0"/>
              <a:t>、根据不同题目要求进行作答，请仔细阅读题目要求，注意题目提交的剩余时间，需要拍照上传题目注意使用后置摄像头拍照照片，保证照片清晰，答题纸上面不允许出现个人信息内容。</a:t>
            </a:r>
            <a:endParaRPr lang="zh-CN" altLang="en-US" dirty="0"/>
          </a:p>
        </p:txBody>
      </p:sp>
      <p:pic>
        <p:nvPicPr>
          <p:cNvPr id="6" name="图片 5" descr="图片 25"/>
          <p:cNvPicPr/>
          <p:nvPr/>
        </p:nvPicPr>
        <p:blipFill>
          <a:blip r:embed="rId1"/>
          <a:stretch>
            <a:fillRect/>
          </a:stretch>
        </p:blipFill>
        <p:spPr>
          <a:xfrm>
            <a:off x="6337629" y="1949571"/>
            <a:ext cx="2107632" cy="4497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登陆及操作流程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1" y="1874648"/>
            <a:ext cx="4912742" cy="186921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6</a:t>
            </a:r>
            <a:r>
              <a:rPr lang="zh-CN" altLang="en-US" dirty="0" smtClean="0"/>
              <a:t>、全部题目提交完成，即可退出系统，完成考试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6492.4755905511811,&quot;width&quot;:3287.423622047244}"/>
</p:tagLst>
</file>

<file path=ppt/tags/tag2.xml><?xml version="1.0" encoding="utf-8"?>
<p:tagLst xmlns:p="http://schemas.openxmlformats.org/presentationml/2006/main">
  <p:tag name="REFSHAPE" val="517653684"/>
  <p:tag name="KSO_WM_UNIT_PLACING_PICTURE_USER_VIEWPORT" val="{&quot;height&quot;:6450,&quot;width&quot;:3630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天体">
  <a:themeElements>
    <a:clrScheme name="天体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体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体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TM03457452[[fn=天体]]</Template>
  <TotalTime>0</TotalTime>
  <Words>584</Words>
  <Application>WPS 演示</Application>
  <PresentationFormat>宽屏</PresentationFormat>
  <Paragraphs>37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宋体</vt:lpstr>
      <vt:lpstr>Wingdings</vt:lpstr>
      <vt:lpstr>Arial</vt:lpstr>
      <vt:lpstr>Adobe 黑体 Std R</vt:lpstr>
      <vt:lpstr>黑体</vt:lpstr>
      <vt:lpstr>微软雅黑</vt:lpstr>
      <vt:lpstr>Arial Unicode MS</vt:lpstr>
      <vt:lpstr>Calibri Light</vt:lpstr>
      <vt:lpstr>Calibri</vt:lpstr>
      <vt:lpstr>天体</vt:lpstr>
      <vt:lpstr>浙江中医药大学 2020年博士研究生入学考试（初试）</vt:lpstr>
      <vt:lpstr>基本硬件环境要求：</vt:lpstr>
      <vt:lpstr>登陆及操作流程</vt:lpstr>
      <vt:lpstr>登陆及操作流程</vt:lpstr>
      <vt:lpstr>登陆及操作流程</vt:lpstr>
      <vt:lpstr>登陆及操作流程</vt:lpstr>
      <vt:lpstr>登陆及操作流程</vt:lpstr>
      <vt:lpstr>登陆及操作流程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浙江中医药大学博士研究生网络远程考试</dc:title>
  <dc:creator>刘 德森</dc:creator>
  <cp:lastModifiedBy>Administrator</cp:lastModifiedBy>
  <cp:revision>14</cp:revision>
  <dcterms:created xsi:type="dcterms:W3CDTF">2020-06-02T01:22:00Z</dcterms:created>
  <dcterms:modified xsi:type="dcterms:W3CDTF">2020-06-04T02:44:41Z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